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3F6F7-15E9-4D8A-992F-512B6C47A52F}" type="datetimeFigureOut">
              <a:rPr lang="cs-CZ" smtClean="0"/>
              <a:pPr/>
              <a:t>26.1.2011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ED7D-369B-4A4E-B0AE-4C1C183FAB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oportal.cuzk.cz/Dokumenty/Podminky_studenti.html" TargetMode="External"/><Relationship Id="rId2" Type="http://schemas.openxmlformats.org/officeDocument/2006/relationships/hyperlink" Target="http://www.mapy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cs-CZ" sz="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JAK OBJEDNAT ZAMĚŘENÍ?</a:t>
            </a:r>
            <a:endParaRPr lang="cs-CZ" sz="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l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08720"/>
            <a:ext cx="2016125" cy="1531938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7308304" y="5949280"/>
            <a:ext cx="174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TOMÁŠ HONC</a:t>
            </a:r>
          </a:p>
          <a:p>
            <a:pPr algn="r"/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FD ČVUT</a:t>
            </a:r>
            <a:endParaRPr lang="cs-CZ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860"/>
            <a:ext cx="7128792" cy="6480500"/>
          </a:xfrm>
        </p:spPr>
      </p:pic>
      <p:sp>
        <p:nvSpPr>
          <p:cNvPr id="5" name="Obdélník 4"/>
          <p:cNvSpPr/>
          <p:nvPr/>
        </p:nvSpPr>
        <p:spPr>
          <a:xfrm>
            <a:off x="5220072" y="1844824"/>
            <a:ext cx="187220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92080" y="3284984"/>
            <a:ext cx="172819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995936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Vybraný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 (obdélník)</a:t>
            </a:r>
            <a:endParaRPr lang="cs-CZ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ceny se nelekejte!!!</a:t>
            </a:r>
          </a:p>
        </p:txBody>
      </p:sp>
      <p:sp>
        <p:nvSpPr>
          <p:cNvPr id="9" name="Obdélník 8"/>
          <p:cNvSpPr/>
          <p:nvPr/>
        </p:nvSpPr>
        <p:spPr>
          <a:xfrm>
            <a:off x="7236296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Způsob vybrání listu:</a:t>
            </a:r>
          </a:p>
          <a:p>
            <a:pPr>
              <a:buFontTx/>
              <a:buChar char="-"/>
            </a:pPr>
            <a:r>
              <a:rPr lang="cs-CZ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omocí bodu (vybráno)</a:t>
            </a:r>
          </a:p>
          <a:p>
            <a:pPr>
              <a:buFontTx/>
              <a:buChar char="-"/>
            </a:pPr>
            <a:r>
              <a:rPr lang="cs-CZ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pomocí linie</a:t>
            </a:r>
          </a:p>
          <a:p>
            <a:pPr>
              <a:buFontTx/>
              <a:buChar char="-"/>
            </a:pPr>
            <a:r>
              <a:rPr lang="cs-CZ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Pomocí mnohoúhelníku</a:t>
            </a:r>
          </a:p>
          <a:p>
            <a:pPr>
              <a:buFontTx/>
              <a:buChar char="-"/>
            </a:pPr>
            <a:r>
              <a:rPr lang="cs-CZ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FontTx/>
              <a:buChar char="-"/>
            </a:pPr>
            <a:endParaRPr lang="cs-CZ" sz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4334" y="233004"/>
            <a:ext cx="6968066" cy="6436356"/>
          </a:xfrm>
        </p:spPr>
      </p:pic>
      <p:sp>
        <p:nvSpPr>
          <p:cNvPr id="5" name="Obdélník 4"/>
          <p:cNvSpPr/>
          <p:nvPr/>
        </p:nvSpPr>
        <p:spPr>
          <a:xfrm>
            <a:off x="3995936" y="2348880"/>
            <a:ext cx="2016224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475656" y="3717032"/>
            <a:ext cx="1584176" cy="2880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275856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Formát dat – necháme zvolený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ZDE SE JIŽ MUSÍ OBJEVIT KONEČNÁ CENA 0 Kč!!!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34183"/>
            <a:ext cx="6912768" cy="6363169"/>
          </a:xfrm>
        </p:spPr>
      </p:pic>
      <p:sp>
        <p:nvSpPr>
          <p:cNvPr id="7" name="Obdélník 6"/>
          <p:cNvSpPr/>
          <p:nvPr/>
        </p:nvSpPr>
        <p:spPr>
          <a:xfrm>
            <a:off x="1403648" y="5013176"/>
            <a:ext cx="1944216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03648" y="1340768"/>
            <a:ext cx="12961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195736" y="12687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Číslo jednací žadatele: volíme my!</a:t>
            </a:r>
          </a:p>
          <a:p>
            <a:pPr algn="ctr"/>
            <a:r>
              <a:rPr lang="cs-CZ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Vybereme jakékoliv číslo (např. od 1)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195736" y="5013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Volba předání dat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491880" y="5589240"/>
            <a:ext cx="462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SOUHLAS S OBCHODNÍMI PODMÍNKAMI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8803504">
            <a:off x="848609" y="5941321"/>
            <a:ext cx="733715" cy="373918"/>
          </a:xfrm>
          <a:prstGeom prst="rightArrow">
            <a:avLst>
              <a:gd name="adj1" fmla="val 50000"/>
              <a:gd name="adj2" fmla="val 70229"/>
            </a:avLst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07994"/>
            <a:ext cx="7128792" cy="6396578"/>
          </a:xfrm>
        </p:spPr>
      </p:pic>
      <p:sp>
        <p:nvSpPr>
          <p:cNvPr id="7" name="Obdélník 6"/>
          <p:cNvSpPr/>
          <p:nvPr/>
        </p:nvSpPr>
        <p:spPr>
          <a:xfrm>
            <a:off x="1187624" y="3212976"/>
            <a:ext cx="36004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995936" y="5013176"/>
            <a:ext cx="12241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627784" y="6165304"/>
            <a:ext cx="12241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123728" y="2780928"/>
            <a:ext cx="545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Nezapomeňte prostudovat podmínky poskytnutí dat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932040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Kontrola výsledné ceny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876109" y="6167045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POTVRZENÍ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OBJEDNÁVKY</a:t>
            </a:r>
            <a:endParaRPr lang="cs-CZ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331640" y="6165304"/>
            <a:ext cx="12241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043608" y="648866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Doporučuji si objednávky vytisknout – hodí se pro vypisování žádosti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NEJPRVE</a:t>
            </a:r>
            <a:endParaRPr lang="cs-CZ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OVĚŘÍME, ŽE DORAZIL EMAIL S POTVRZENÍM OBJEDVNÁVKY</a:t>
            </a:r>
          </a:p>
          <a:p>
            <a:pPr lvl="1"/>
            <a:r>
              <a:rPr lang="cs-CZ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yřízení objednávky trvá cca týden až 14dnů</a:t>
            </a:r>
          </a:p>
          <a:p>
            <a:pPr>
              <a:buNone/>
            </a:pPr>
            <a:endParaRPr lang="cs-CZ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MEZITÍM</a:t>
            </a:r>
          </a:p>
          <a:p>
            <a:r>
              <a:rPr lang="cs-CZ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VYPLNÍME ŽÁDOST, KTEROU JIŽ MÁME STAŽENOU SE VŠEMI POTŘEBNÝMI ÚDAJI</a:t>
            </a:r>
          </a:p>
          <a:p>
            <a:r>
              <a:rPr lang="cs-CZ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ZANESEME POTVRDIT ŽÁDOST NA SEKRETARIÁT KATEDRY</a:t>
            </a:r>
          </a:p>
          <a:p>
            <a:pPr algn="ctr">
              <a:buNone/>
            </a:pPr>
            <a:endParaRPr lang="cs-CZ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NAKONEC</a:t>
            </a:r>
          </a:p>
          <a:p>
            <a:r>
              <a:rPr lang="cs-CZ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 DOKONČENÍ OBJEDNÁVKY ZANESEME NA SÍDLO ČÚZK VYPLNĚNOU A </a:t>
            </a:r>
            <a:r>
              <a:rPr lang="cs-CZ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POTVRZENOU</a:t>
            </a:r>
            <a:r>
              <a:rPr lang="cs-CZ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ŽÁDOST A PŘEVEZMEME DATA</a:t>
            </a:r>
            <a:endParaRPr lang="cs-CZ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KDY OBJEDNTA DATA?</a:t>
            </a:r>
            <a:endParaRPr lang="cs-CZ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Již známe zadání bakalářské/diplomové práce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Máme dostatek času (objednání a výběr podkladů zabere cca 1hodinu času)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Máme rozmyšleno jak velké území budeme při řešení práce potřebovat – data lze doobjednat, ale je to zbytečná práce navíc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Předem doporučuji seznámit se s řešeným územím např. přes </a:t>
            </a:r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www.mapy.</a:t>
            </a:r>
            <a:r>
              <a:rPr lang="cs-CZ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2"/>
              </a:rPr>
              <a:t>cz</a:t>
            </a:r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(a další), ať máte představu – znáte záchytné body</a:t>
            </a:r>
          </a:p>
          <a:p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Stáhneme si žádost o bezplatné poskytnutí dat:</a:t>
            </a:r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 </a:t>
            </a:r>
            <a:r>
              <a:rPr lang="cs-CZ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3"/>
              </a:rPr>
              <a:t>http://geoportal.cuzk.cz/Dokumenty/Podminky_studenti.html</a:t>
            </a:r>
            <a:endParaRPr lang="cs-CZ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cs-CZ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ZAČÍNÁME</a:t>
            </a:r>
            <a:endParaRPr lang="cs-CZ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cs-CZ" sz="5000" u="sn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eoportal.cuzk.cz</a:t>
            </a:r>
            <a:endParaRPr lang="cs-CZ" sz="5000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4664"/>
            <a:ext cx="7391468" cy="5955282"/>
          </a:xfrm>
        </p:spPr>
      </p:pic>
      <p:sp>
        <p:nvSpPr>
          <p:cNvPr id="5" name="Obdélník 4"/>
          <p:cNvSpPr/>
          <p:nvPr/>
        </p:nvSpPr>
        <p:spPr>
          <a:xfrm>
            <a:off x="7092280" y="1268760"/>
            <a:ext cx="115212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83568" y="4221088"/>
            <a:ext cx="5600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 pravé části obrazovky klikneme na</a:t>
            </a:r>
          </a:p>
          <a:p>
            <a:pPr algn="ctr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MAPOVÉ SLUŽBY WMS,</a:t>
            </a:r>
          </a:p>
          <a:p>
            <a:pPr algn="ctr"/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INTERNETOVÝ OBCHOD</a:t>
            </a:r>
            <a:endParaRPr lang="cs-CZ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43712" cy="5433467"/>
          </a:xfrm>
        </p:spPr>
      </p:pic>
      <p:sp>
        <p:nvSpPr>
          <p:cNvPr id="5" name="Obdélník 4"/>
          <p:cNvSpPr/>
          <p:nvPr/>
        </p:nvSpPr>
        <p:spPr>
          <a:xfrm>
            <a:off x="6588224" y="2636912"/>
            <a:ext cx="7200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4716016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Vybereme možnost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NOVÝ UŽIVATEL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(pokud již nejsme zaregistrováni)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3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31452" cy="5616624"/>
          </a:xfrm>
        </p:spPr>
      </p:pic>
      <p:sp>
        <p:nvSpPr>
          <p:cNvPr id="7" name="Obdélník 6"/>
          <p:cNvSpPr/>
          <p:nvPr/>
        </p:nvSpPr>
        <p:spPr>
          <a:xfrm>
            <a:off x="1043608" y="2852936"/>
            <a:ext cx="18002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43608" y="5157192"/>
            <a:ext cx="1368152" cy="2880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139952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Při registraci JE NUTNÉ!!! 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volit typ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DIPLOMANT!!!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80"/>
                            </p:stCondLst>
                            <p:childTnLst>
                              <p:par>
                                <p:cTn id="2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55989"/>
            <a:ext cx="6912768" cy="5949398"/>
          </a:xfrm>
        </p:spPr>
      </p:pic>
      <p:sp>
        <p:nvSpPr>
          <p:cNvPr id="5" name="Obdélník 4"/>
          <p:cNvSpPr/>
          <p:nvPr/>
        </p:nvSpPr>
        <p:spPr>
          <a:xfrm>
            <a:off x="6372200" y="2204864"/>
            <a:ext cx="14401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372200" y="2924944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4797152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Volba produktu: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ZABAGED – polohopis = 2D, hranice pozemků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ZABEGED – výškopis 3D – vrstevnice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ORTOFOTO ČR – letecké snímky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4624"/>
            <a:ext cx="7272807" cy="6626129"/>
          </a:xfrm>
        </p:spPr>
      </p:pic>
      <p:sp>
        <p:nvSpPr>
          <p:cNvPr id="5" name="Obdélník 4"/>
          <p:cNvSpPr/>
          <p:nvPr/>
        </p:nvSpPr>
        <p:spPr>
          <a:xfrm>
            <a:off x="3491880" y="1556792"/>
            <a:ext cx="244827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300192" y="3429000"/>
            <a:ext cx="172819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771800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zvolený produkt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77138" y="4005064"/>
            <a:ext cx="1646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Nákupní košík</a:t>
            </a:r>
            <a:endParaRPr lang="cs-CZ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prázdný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75714"/>
            <a:ext cx="7128792" cy="6602909"/>
          </a:xfrm>
        </p:spPr>
      </p:pic>
      <p:sp>
        <p:nvSpPr>
          <p:cNvPr id="3" name="Obdélník 2"/>
          <p:cNvSpPr/>
          <p:nvPr/>
        </p:nvSpPr>
        <p:spPr>
          <a:xfrm>
            <a:off x="1187624" y="537321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Zoom provádíme dvojklikem do mapy, až do výsledné podoby, kdy můžeme vidět síť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291</Words>
  <Application>Microsoft Office PowerPoint</Application>
  <PresentationFormat>Předvádění na obrazovce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KDY OBJEDNTA DATA?</vt:lpstr>
      <vt:lpstr>ZAČÍNÁME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PUDIS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tomas.honc</dc:creator>
  <cp:lastModifiedBy>tomas.honc</cp:lastModifiedBy>
  <cp:revision>15</cp:revision>
  <dcterms:created xsi:type="dcterms:W3CDTF">2011-01-24T10:03:21Z</dcterms:created>
  <dcterms:modified xsi:type="dcterms:W3CDTF">2011-01-26T09:34:56Z</dcterms:modified>
</cp:coreProperties>
</file>