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12" r:id="rId2"/>
    <p:sldId id="286" r:id="rId3"/>
    <p:sldId id="287" r:id="rId4"/>
  </p:sldIdLst>
  <p:sldSz cx="9144000" cy="6858000" type="screen4x3"/>
  <p:notesSz cx="7099300" cy="102346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576" autoAdjust="0"/>
  </p:normalViewPr>
  <p:slideViewPr>
    <p:cSldViewPr>
      <p:cViewPr varScale="1">
        <p:scale>
          <a:sx n="67" d="100"/>
          <a:sy n="67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4AD3DA2-CEE1-4FF1-A0BF-F489288E177D}" type="datetimeFigureOut">
              <a:rPr lang="cs-CZ"/>
              <a:pPr>
                <a:defRPr/>
              </a:pPr>
              <a:t>14. 4. 2021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56D179-9203-4FB0-B14F-D3D668DAF8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082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23299-8D05-4E65-B327-A81563FE3B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22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5201A-95A5-4F95-8196-2B55236139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876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55DDF-3CBB-4D91-9B91-52DD157E44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24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D9539-2F6A-4E06-AC78-1361F20AE5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458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1EC49-2C47-43BA-8F34-4D1255CBFE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971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9B928-E3A4-473A-B878-122E628376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296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F0351-66ED-4344-933D-21F4D84ED5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294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5F8A7-7A10-450C-8B19-4EAEBA9E88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475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C40EF-73F1-4CDA-BAC7-498BC12908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679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F440A-1C2F-4355-9988-D8ACF31F8E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116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1B07-D172-4322-92F7-791F9E3253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697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/>
            </a:lvl1pPr>
          </a:lstStyle>
          <a:p>
            <a:pPr>
              <a:defRPr/>
            </a:pPr>
            <a:fld id="{AB25E8BE-BBA8-46F8-9918-8C022D7A6C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cs-CZ" sz="4400" b="1" dirty="0" smtClean="0">
                <a:solidFill>
                  <a:schemeClr val="tx1"/>
                </a:solidFill>
              </a:rPr>
              <a:t>Think about …</a:t>
            </a:r>
            <a:endParaRPr lang="cs-CZ" altLang="cs-CZ" sz="4400" b="1" dirty="0" smtClean="0">
              <a:solidFill>
                <a:schemeClr val="tx1"/>
              </a:solidFill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US" altLang="cs-CZ" b="1" dirty="0" smtClean="0"/>
              <a:t>Rectangle</a:t>
            </a:r>
            <a:r>
              <a:rPr lang="cs-CZ" altLang="cs-CZ" b="1" dirty="0" smtClean="0"/>
              <a:t> </a:t>
            </a:r>
            <a:endParaRPr lang="cs-CZ" altLang="cs-CZ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84784"/>
            <a:ext cx="8280920" cy="5256584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cs-CZ" dirty="0" smtClean="0"/>
              <a:t>Program prints rectangle using '*'. Think about object oriented implementation, retain suggested decomposition to procedures (methods in OOP terminology) drawing boundary and inner rows</a:t>
            </a:r>
            <a:endParaRPr lang="cs-CZ" altLang="cs-CZ" dirty="0" smtClean="0"/>
          </a:p>
          <a:p>
            <a:pPr marL="0" indent="0">
              <a:buFontTx/>
              <a:buNone/>
            </a:pPr>
            <a:r>
              <a:rPr lang="en-US" altLang="cs-CZ" dirty="0" smtClean="0"/>
              <a:t>Decide</a:t>
            </a:r>
            <a:r>
              <a:rPr lang="cs-CZ" altLang="cs-CZ" dirty="0" smtClean="0"/>
              <a:t>:</a:t>
            </a:r>
            <a:endParaRPr lang="cs-CZ" altLang="cs-CZ" dirty="0" smtClean="0"/>
          </a:p>
          <a:p>
            <a:r>
              <a:rPr lang="en-US" altLang="cs-CZ" dirty="0" smtClean="0"/>
              <a:t>which methods will be private/public</a:t>
            </a:r>
            <a:endParaRPr lang="cs-CZ" altLang="cs-CZ" dirty="0" smtClean="0"/>
          </a:p>
          <a:p>
            <a:r>
              <a:rPr lang="en-US" altLang="cs-CZ" dirty="0" smtClean="0"/>
              <a:t>are attributes better to be private or public?</a:t>
            </a:r>
          </a:p>
          <a:p>
            <a:r>
              <a:rPr lang="en-US" altLang="cs-CZ" dirty="0" smtClean="0"/>
              <a:t>how to define constructors?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773988" cy="6264275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b="1" dirty="0" err="1" smtClean="0">
                <a:latin typeface="Courier New" panose="02070309020205020404" pitchFamily="49" charset="0"/>
              </a:rPr>
              <a:t>int</a:t>
            </a:r>
            <a:r>
              <a:rPr lang="cs-CZ" altLang="cs-CZ" dirty="0" smtClean="0">
                <a:latin typeface="Courier New" panose="02070309020205020404" pitchFamily="49" charset="0"/>
              </a:rPr>
              <a:t> </a:t>
            </a:r>
            <a:r>
              <a:rPr lang="cs-CZ" altLang="cs-CZ" dirty="0" err="1" smtClean="0">
                <a:latin typeface="Courier New" panose="02070309020205020404" pitchFamily="49" charset="0"/>
              </a:rPr>
              <a:t>main</a:t>
            </a:r>
            <a:r>
              <a:rPr lang="cs-CZ" altLang="cs-CZ" dirty="0" smtClean="0">
                <a:latin typeface="Courier New" panose="02070309020205020404" pitchFamily="49" charset="0"/>
              </a:rPr>
              <a:t>()</a:t>
            </a:r>
          </a:p>
          <a:p>
            <a:pPr>
              <a:buFontTx/>
              <a:buNone/>
            </a:pPr>
            <a:r>
              <a:rPr lang="en-US" altLang="cs-CZ" dirty="0" smtClean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dirty="0" smtClean="0">
                <a:latin typeface="Courier New" panose="02070309020205020404" pitchFamily="49" charset="0"/>
              </a:rPr>
              <a:t>  </a:t>
            </a:r>
            <a:r>
              <a:rPr lang="en-US" altLang="cs-CZ" dirty="0" smtClean="0">
                <a:latin typeface="Courier New" panose="02070309020205020404" pitchFamily="49" charset="0"/>
              </a:rPr>
              <a:t>Rectangle </a:t>
            </a:r>
            <a:r>
              <a:rPr lang="en-US" altLang="cs-CZ" dirty="0" smtClean="0">
                <a:latin typeface="Courier New" panose="02070309020205020404" pitchFamily="49" charset="0"/>
              </a:rPr>
              <a:t>o;</a:t>
            </a:r>
          </a:p>
          <a:p>
            <a:pPr>
              <a:buFontTx/>
              <a:buNone/>
            </a:pPr>
            <a:r>
              <a:rPr lang="en-US" altLang="cs-CZ" dirty="0" smtClean="0">
                <a:latin typeface="Courier New" panose="02070309020205020404" pitchFamily="49" charset="0"/>
              </a:rPr>
              <a:t>  </a:t>
            </a:r>
            <a:r>
              <a:rPr lang="en-US" altLang="cs-CZ" dirty="0" err="1" smtClean="0">
                <a:latin typeface="Courier New" panose="02070309020205020404" pitchFamily="49" charset="0"/>
              </a:rPr>
              <a:t>o.set</a:t>
            </a:r>
            <a:r>
              <a:rPr lang="en-US" altLang="cs-CZ" dirty="0" err="1" smtClean="0">
                <a:latin typeface="Courier New" panose="02070309020205020404" pitchFamily="49" charset="0"/>
              </a:rPr>
              <a:t>_height</a:t>
            </a:r>
            <a:r>
              <a:rPr lang="en-US" altLang="cs-CZ" dirty="0" smtClean="0">
                <a:latin typeface="Courier New" panose="02070309020205020404" pitchFamily="49" charset="0"/>
              </a:rPr>
              <a:t>(3</a:t>
            </a:r>
            <a:r>
              <a:rPr lang="en-US" altLang="cs-CZ" dirty="0" smtClean="0">
                <a:latin typeface="Courier New" panose="02070309020205020404" pitchFamily="49" charset="0"/>
              </a:rPr>
              <a:t>);</a:t>
            </a:r>
            <a:endParaRPr lang="en-US" altLang="cs-CZ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dirty="0" smtClean="0">
                <a:latin typeface="Courier New" panose="02070309020205020404" pitchFamily="49" charset="0"/>
              </a:rPr>
              <a:t>  </a:t>
            </a:r>
            <a:r>
              <a:rPr lang="en-US" altLang="cs-CZ" dirty="0" err="1" smtClean="0">
                <a:latin typeface="Courier New" panose="02070309020205020404" pitchFamily="49" charset="0"/>
              </a:rPr>
              <a:t>o.set_width</a:t>
            </a:r>
            <a:r>
              <a:rPr lang="en-US" altLang="cs-CZ" dirty="0" smtClean="0">
                <a:latin typeface="Courier New" panose="02070309020205020404" pitchFamily="49" charset="0"/>
              </a:rPr>
              <a:t>(4</a:t>
            </a:r>
            <a:r>
              <a:rPr lang="en-US" altLang="cs-CZ" dirty="0" smtClean="0">
                <a:latin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 </a:t>
            </a:r>
            <a:r>
              <a:rPr lang="en-US" altLang="cs-CZ" dirty="0" smtClean="0">
                <a:latin typeface="Courier New" panose="02070309020205020404" pitchFamily="49" charset="0"/>
              </a:rPr>
              <a:t> </a:t>
            </a:r>
            <a:r>
              <a:rPr lang="en-US" altLang="cs-CZ" dirty="0" err="1" smtClean="0">
                <a:latin typeface="Courier New" panose="02070309020205020404" pitchFamily="49" charset="0"/>
              </a:rPr>
              <a:t>o.draw</a:t>
            </a:r>
            <a:r>
              <a:rPr lang="en-US" altLang="cs-CZ" dirty="0" smtClean="0">
                <a:latin typeface="Courier New" panose="02070309020205020404" pitchFamily="49" charset="0"/>
              </a:rPr>
              <a:t>();</a:t>
            </a:r>
            <a:endParaRPr lang="cs-CZ" altLang="cs-CZ" dirty="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dirty="0">
                <a:latin typeface="Courier New" panose="02070309020205020404" pitchFamily="49" charset="0"/>
              </a:rPr>
              <a:t> </a:t>
            </a:r>
            <a:r>
              <a:rPr lang="en-US" altLang="cs-CZ" dirty="0" smtClean="0">
                <a:latin typeface="Courier New" panose="02070309020205020404" pitchFamily="49" charset="0"/>
              </a:rPr>
              <a:t> </a:t>
            </a:r>
            <a:r>
              <a:rPr lang="en-US" altLang="cs-CZ" dirty="0" smtClean="0">
                <a:latin typeface="Courier New" panose="02070309020205020404" pitchFamily="49" charset="0"/>
              </a:rPr>
              <a:t>Rectangle</a:t>
            </a:r>
            <a:r>
              <a:rPr lang="cs-CZ" altLang="cs-CZ" dirty="0" smtClean="0">
                <a:latin typeface="Courier New" panose="02070309020205020404" pitchFamily="49" charset="0"/>
              </a:rPr>
              <a:t> </a:t>
            </a:r>
            <a:r>
              <a:rPr lang="cs-CZ" altLang="cs-CZ" dirty="0" smtClean="0">
                <a:latin typeface="Courier New" panose="02070309020205020404" pitchFamily="49" charset="0"/>
              </a:rPr>
              <a:t>o2;</a:t>
            </a:r>
          </a:p>
          <a:p>
            <a:pPr>
              <a:buFontTx/>
              <a:buNone/>
            </a:pPr>
            <a:r>
              <a:rPr lang="cs-CZ" altLang="cs-CZ" dirty="0">
                <a:latin typeface="Courier New" panose="02070309020205020404" pitchFamily="49" charset="0"/>
              </a:rPr>
              <a:t> </a:t>
            </a:r>
            <a:r>
              <a:rPr lang="cs-CZ" altLang="cs-CZ" dirty="0" smtClean="0">
                <a:latin typeface="Courier New" panose="02070309020205020404" pitchFamily="49" charset="0"/>
              </a:rPr>
              <a:t> </a:t>
            </a:r>
            <a:r>
              <a:rPr lang="en-US" altLang="cs-CZ" dirty="0" smtClean="0">
                <a:latin typeface="Courier New" panose="02070309020205020404" pitchFamily="49" charset="0"/>
              </a:rPr>
              <a:t>o</a:t>
            </a:r>
            <a:r>
              <a:rPr lang="cs-CZ" altLang="cs-CZ" dirty="0" smtClean="0">
                <a:latin typeface="Courier New" panose="02070309020205020404" pitchFamily="49" charset="0"/>
              </a:rPr>
              <a:t>2</a:t>
            </a:r>
            <a:r>
              <a:rPr lang="en-US" altLang="cs-CZ" dirty="0">
                <a:latin typeface="Courier New" panose="02070309020205020404" pitchFamily="49" charset="0"/>
              </a:rPr>
              <a:t>. </a:t>
            </a:r>
            <a:r>
              <a:rPr lang="en-US" altLang="cs-CZ" dirty="0" err="1">
                <a:latin typeface="Courier New" panose="02070309020205020404" pitchFamily="49" charset="0"/>
              </a:rPr>
              <a:t>set_height</a:t>
            </a:r>
            <a:r>
              <a:rPr lang="en-US" altLang="cs-CZ" dirty="0">
                <a:latin typeface="Courier New" panose="02070309020205020404" pitchFamily="49" charset="0"/>
              </a:rPr>
              <a:t>(</a:t>
            </a:r>
            <a:r>
              <a:rPr lang="cs-CZ" altLang="cs-CZ" dirty="0" smtClean="0">
                <a:latin typeface="Courier New" panose="02070309020205020404" pitchFamily="49" charset="0"/>
              </a:rPr>
              <a:t>4</a:t>
            </a:r>
            <a:r>
              <a:rPr lang="en-US" altLang="cs-CZ" dirty="0" smtClean="0">
                <a:latin typeface="Courier New" panose="02070309020205020404" pitchFamily="49" charset="0"/>
              </a:rPr>
              <a:t>);</a:t>
            </a:r>
            <a:endParaRPr lang="en-US" altLang="cs-CZ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  </a:t>
            </a:r>
            <a:r>
              <a:rPr lang="en-US" altLang="cs-CZ" dirty="0" smtClean="0">
                <a:latin typeface="Courier New" panose="02070309020205020404" pitchFamily="49" charset="0"/>
              </a:rPr>
              <a:t>o</a:t>
            </a:r>
            <a:r>
              <a:rPr lang="cs-CZ" altLang="cs-CZ" dirty="0" smtClean="0">
                <a:latin typeface="Courier New" panose="02070309020205020404" pitchFamily="49" charset="0"/>
              </a:rPr>
              <a:t>2</a:t>
            </a:r>
            <a:r>
              <a:rPr lang="en-US" altLang="cs-CZ" dirty="0" smtClean="0">
                <a:latin typeface="Courier New" panose="02070309020205020404" pitchFamily="49" charset="0"/>
              </a:rPr>
              <a:t>.</a:t>
            </a:r>
            <a:r>
              <a:rPr lang="en-US" altLang="cs-CZ" dirty="0" err="1" smtClean="0">
                <a:latin typeface="Courier New" panose="02070309020205020404" pitchFamily="49" charset="0"/>
              </a:rPr>
              <a:t>set_width</a:t>
            </a:r>
            <a:r>
              <a:rPr lang="en-US" altLang="cs-CZ" dirty="0" smtClean="0">
                <a:latin typeface="Courier New" panose="02070309020205020404" pitchFamily="49" charset="0"/>
              </a:rPr>
              <a:t>(</a:t>
            </a:r>
            <a:r>
              <a:rPr lang="cs-CZ" altLang="cs-CZ" dirty="0" smtClean="0">
                <a:latin typeface="Courier New" panose="02070309020205020404" pitchFamily="49" charset="0"/>
              </a:rPr>
              <a:t>12</a:t>
            </a:r>
            <a:r>
              <a:rPr lang="en-US" altLang="cs-CZ" dirty="0" smtClean="0">
                <a:latin typeface="Courier New" panose="02070309020205020404" pitchFamily="49" charset="0"/>
              </a:rPr>
              <a:t>);</a:t>
            </a:r>
            <a:endParaRPr lang="cs-CZ" altLang="cs-CZ" dirty="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>
                <a:latin typeface="Courier New" panose="02070309020205020404" pitchFamily="49" charset="0"/>
              </a:rPr>
              <a:t> </a:t>
            </a:r>
            <a:r>
              <a:rPr lang="cs-CZ" altLang="cs-CZ" smtClean="0">
                <a:latin typeface="Courier New" panose="02070309020205020404" pitchFamily="49" charset="0"/>
              </a:rPr>
              <a:t> </a:t>
            </a:r>
            <a:r>
              <a:rPr lang="cs-CZ" altLang="cs-CZ" smtClean="0">
                <a:latin typeface="Courier New" panose="02070309020205020404" pitchFamily="49" charset="0"/>
              </a:rPr>
              <a:t>o2.</a:t>
            </a:r>
            <a:r>
              <a:rPr lang="en-US" altLang="cs-CZ" smtClean="0">
                <a:latin typeface="Courier New" panose="02070309020205020404" pitchFamily="49" charset="0"/>
              </a:rPr>
              <a:t>draw</a:t>
            </a:r>
            <a:r>
              <a:rPr lang="cs-CZ" altLang="cs-CZ" dirty="0" smtClean="0">
                <a:latin typeface="Courier New" panose="02070309020205020404" pitchFamily="49" charset="0"/>
              </a:rPr>
              <a:t>();</a:t>
            </a:r>
            <a:endParaRPr lang="cs-CZ" altLang="cs-CZ" dirty="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endParaRPr lang="en-US" altLang="cs-CZ" dirty="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dirty="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dirty="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}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cs-CZ" alt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cs-CZ" alt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2080</TotalTime>
  <Words>92</Words>
  <Application>Microsoft Office PowerPoint</Application>
  <PresentationFormat>Předvádění na obrazovce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Courier New</vt:lpstr>
      <vt:lpstr>Default Design</vt:lpstr>
      <vt:lpstr>Think about …</vt:lpstr>
      <vt:lpstr>Rectangle </vt:lpstr>
      <vt:lpstr>Prezentace aplikace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Programovací jazyk C++</dc:title>
  <dc:creator>VITEK</dc:creator>
  <cp:lastModifiedBy>KancelarTP13</cp:lastModifiedBy>
  <cp:revision>296</cp:revision>
  <dcterms:created xsi:type="dcterms:W3CDTF">2005-03-06T09:18:22Z</dcterms:created>
  <dcterms:modified xsi:type="dcterms:W3CDTF">2021-04-14T20:43:44Z</dcterms:modified>
</cp:coreProperties>
</file>